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6" d="100"/>
          <a:sy n="116" d="100"/>
        </p:scale>
        <p:origin x="126" y="8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9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</a:t>
            </a:r>
            <a:r>
              <a:rPr lang="en-US" sz="6600"/>
              <a:t>Distributed Systems Fail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23578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34895</TotalTime>
  <Words>1092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176</cp:revision>
  <dcterms:created xsi:type="dcterms:W3CDTF">2012-11-28T22:04:34Z</dcterms:created>
  <dcterms:modified xsi:type="dcterms:W3CDTF">2020-04-22T12:32:14Z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